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75" r:id="rId3"/>
    <p:sldId id="277" r:id="rId4"/>
    <p:sldId id="263" r:id="rId5"/>
    <p:sldId id="264" r:id="rId6"/>
    <p:sldId id="267" r:id="rId7"/>
    <p:sldId id="266" r:id="rId8"/>
    <p:sldId id="262" r:id="rId9"/>
    <p:sldId id="268" r:id="rId10"/>
    <p:sldId id="269" r:id="rId11"/>
    <p:sldId id="270" r:id="rId12"/>
    <p:sldId id="278" r:id="rId13"/>
    <p:sldId id="279" r:id="rId14"/>
    <p:sldId id="28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estfreeclipart.tk/clipart/resource/2016/02/21/lake-clip-art-free-free-clipart-images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01244" y="4476757"/>
            <a:ext cx="2642756" cy="2195528"/>
          </a:xfrm>
          <a:prstGeom prst="rect">
            <a:avLst/>
          </a:prstGeom>
          <a:noFill/>
        </p:spPr>
      </p:pic>
      <p:pic>
        <p:nvPicPr>
          <p:cNvPr id="10248" name="Picture 8" descr="http://s2.pic4you.ru/allimage/y2013/08-18/12216/3719084.png"/>
          <p:cNvPicPr>
            <a:picLocks noChangeAspect="1" noChangeArrowheads="1"/>
          </p:cNvPicPr>
          <p:nvPr userDrawn="1"/>
        </p:nvPicPr>
        <p:blipFill>
          <a:blip r:embed="rId3" cstate="print"/>
          <a:srcRect l="32350"/>
          <a:stretch>
            <a:fillRect/>
          </a:stretch>
        </p:blipFill>
        <p:spPr bwMode="auto">
          <a:xfrm>
            <a:off x="71406" y="285729"/>
            <a:ext cx="1643138" cy="6307657"/>
          </a:xfrm>
          <a:prstGeom prst="rect">
            <a:avLst/>
          </a:prstGeom>
          <a:noFill/>
        </p:spPr>
      </p:pic>
      <p:pic>
        <p:nvPicPr>
          <p:cNvPr id="7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6858007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42" name="AutoShape 2" descr="http://bestfreeclipart.tk/clipart/resource/2016/02/21/lake-clip-art-free-free-clipart-images.png"/>
          <p:cNvSpPr>
            <a:spLocks noChangeAspect="1" noChangeArrowheads="1"/>
          </p:cNvSpPr>
          <p:nvPr userDrawn="1"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0" descr="http://li-web.ru/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344123">
            <a:off x="6486920" y="4526583"/>
            <a:ext cx="2240867" cy="1684812"/>
          </a:xfrm>
          <a:prstGeom prst="rect">
            <a:avLst/>
          </a:prstGeom>
          <a:noFill/>
        </p:spPr>
      </p:pic>
      <p:pic>
        <p:nvPicPr>
          <p:cNvPr id="9" name="Picture 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571472" y="4476758"/>
            <a:ext cx="1714512" cy="2038901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 userDrawn="1"/>
        </p:nvSpPr>
        <p:spPr>
          <a:xfrm rot="687126">
            <a:off x="5759099" y="703358"/>
            <a:ext cx="1051424" cy="73274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 userDrawn="1"/>
        </p:nvSpPr>
        <p:spPr>
          <a:xfrm rot="21316393">
            <a:off x="3662828" y="634869"/>
            <a:ext cx="1175403" cy="696404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 userDrawn="1"/>
        </p:nvSpPr>
        <p:spPr>
          <a:xfrm rot="10594185">
            <a:off x="1800992" y="615669"/>
            <a:ext cx="1123862" cy="71673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13" name="Рисунок 12" descr="167475262.png"/>
          <p:cNvPicPr>
            <a:picLocks noChangeAspect="1"/>
          </p:cNvPicPr>
          <p:nvPr userDrawn="1"/>
        </p:nvPicPr>
        <p:blipFill>
          <a:blip r:embed="rId7" cstate="print">
            <a:lum bright="-10000" contrast="20000"/>
          </a:blip>
          <a:stretch>
            <a:fillRect/>
          </a:stretch>
        </p:blipFill>
        <p:spPr>
          <a:xfrm rot="1038429">
            <a:off x="7100622" y="513952"/>
            <a:ext cx="1357304" cy="1809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 userDrawn="1"/>
        </p:nvSpPr>
        <p:spPr>
          <a:xfrm rot="10594185">
            <a:off x="1733111" y="822387"/>
            <a:ext cx="1534375" cy="891603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10" name="Рисунок 9" descr="167475262.pn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 rot="20999426">
            <a:off x="612883" y="531444"/>
            <a:ext cx="1423150" cy="1897533"/>
          </a:xfrm>
          <a:prstGeom prst="rect">
            <a:avLst/>
          </a:prstGeom>
        </p:spPr>
      </p:pic>
      <p:pic>
        <p:nvPicPr>
          <p:cNvPr id="11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6858007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Облако 11"/>
          <p:cNvSpPr/>
          <p:nvPr userDrawn="1"/>
        </p:nvSpPr>
        <p:spPr>
          <a:xfrm rot="10594185">
            <a:off x="4016460" y="524596"/>
            <a:ext cx="1229619" cy="760523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 userDrawn="1"/>
        </p:nvSpPr>
        <p:spPr>
          <a:xfrm rot="12005269">
            <a:off x="6789047" y="640571"/>
            <a:ext cx="1249133" cy="868807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VID-20181125-WA0035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Дорожная монополия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user\Desktop\презентация игры\фото для презентации\20181126_09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492896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игры\мои фото\20181126_112218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616624" cy="421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340768"/>
            <a:ext cx="2868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Ход игры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user\Desktop\презентация игры\мои фото\20181126_11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291131" cy="321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user\Desktop\презентация игры\мои фото\20181126_11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20005" y="2756925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user\Desktop\презентация игры\мои фото\20181126_11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3149352"/>
            <a:ext cx="4291131" cy="321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 игры\мои фото\20181126_11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93643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user\Desktop\презентация игры\мои фото\20181126_11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69835" cy="312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 игры\мои фото\20181126_11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0601" y="2843935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user\Desktop\презентация игры\мои фото\20181126_112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9998" y="2216866"/>
            <a:ext cx="412846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user\Desktop\презентация игры\мои фото\20181126_11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3001" y="2996335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802" y="1484784"/>
            <a:ext cx="57070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Окончание игры и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победитель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user\Desktop\презентация игры\мои фото\20181126_112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140968"/>
            <a:ext cx="4001816" cy="300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user\Desktop\презентация игры\мои фото\20181126_112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93643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user\Desktop\презентация игры\мои фото\20181126_112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432" y="3293368"/>
            <a:ext cx="393643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181125-WA00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7855418" cy="4320480"/>
          </a:xfrm>
          <a:prstGeom prst="roundRect">
            <a:avLst>
              <a:gd name="adj" fmla="val 13710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игры\фото для презентации\20181126_08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494" y="2864937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презентация игры\фото для презентации\20181126_09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Интеграция образовательных областей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99695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41277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Цель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132856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основ безопасного поведения на улице, дороге, в транспорте посредством совместной со взрослым и самостоятельной игровой деятельности.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96752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72816"/>
            <a:ext cx="640871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Продолжать учить детей воспринимать и выполнять правила игры.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Формировать   знания  о назначении дорожных знаков, умение правильно называть их, классифицировать.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Учить составлять короткие описательные рассказы по картинке. 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Учить детей сравнивать количество предметов, формировать понятия «больше» - «меньше».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Учить детей анализировать ситуацию, делать выводы о возможных последствиях  нарушения ПДД и что нужно сделать, чтобы этих последствий не случилось.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96752"/>
            <a:ext cx="226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44824"/>
            <a:ext cx="59046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видах транспорта, профессиях, их названиях и роде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Развивать стремление детей выражать свое отношение к окружающему, самостоятельно находить для этого различные речевые средства.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Развивать у дошкольников познавательный интерес; внимание, память, воображение; речевую активность.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Закреплять у детей пространственные представления.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Закреплять навыки прямого и обратного счета.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433" y="1484784"/>
            <a:ext cx="2262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132856"/>
            <a:ext cx="61206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Воспитывать осознанное отношение к выполнению правил безопасности, культуру поведения на улице и в транспорте.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детьми, развивать умение самостоятельно объединяться для совместной игры, договариваться, помогать друг другу.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Воспитывать в детях культуру игры (соблюдать правила, проявлять честность, радоваться успехам товарищей).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556792"/>
            <a:ext cx="546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Подготовка к игре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ация игры\мои фото\20181126_11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288832" cy="32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презентация игры\мои фото\20181126_11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37312" cy="302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user\Desktop\презентация игры\мои фото\20181126_11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52" y="2492896"/>
            <a:ext cx="4288832" cy="32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игры\мои фото\20181126_11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275307" cy="320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презентация игры\мои фото\20181126_11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995937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user\Desktop\презентация игры\мои фото\20181126_11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2645296"/>
            <a:ext cx="4275307" cy="320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233</Words>
  <Application>Microsoft Office PowerPoint</Application>
  <PresentationFormat>Экран (4:3)</PresentationFormat>
  <Paragraphs>27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2018-11-25T13:28:10Z</dcterms:created>
  <dcterms:modified xsi:type="dcterms:W3CDTF">2022-04-22T11:09:15Z</dcterms:modified>
</cp:coreProperties>
</file>