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C2B16-A19C-4759-B0DD-FCA2C2EEA28B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7CF50-9B41-4336-862B-6319DFFD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8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9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3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35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304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74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78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9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4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5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04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0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5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2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7317105" cy="12241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Муниципальное дошкольное 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smtClean="0"/>
              <a:t>«Детский сад № 36 Советского </a:t>
            </a:r>
            <a:r>
              <a:rPr lang="ru-RU" sz="2000" b="1" dirty="0" smtClean="0"/>
              <a:t>района Волгограда»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7317105" cy="216024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4000" b="1" dirty="0" smtClean="0"/>
              <a:t>АДАПТИРОВАННАЯ  основная образовательная программа дошкольного образования</a:t>
            </a:r>
            <a:endParaRPr lang="ru-RU" sz="40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95785"/>
            <a:ext cx="5959783" cy="408279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НОСИТ КОРРЕКЦИОННО-РАЗВИВАЮЩИЙ ХАРАКТЕР. ОНА ПРЕДНАЗНАЧЕНА ДЛЯ ОБУЧЕНИЯ И ВОСПИТАНИЯ ДЕТЕЙ 5-7 ЛЕТ С ТЯЖЕЛЫМИ НАРУШЕНИЯМИ РЕЧИ (ОНР), ЗАЧИСЛЕННЫХ В ГРУППУ КОМПЕНСИРУЮЩЕЙ ДОУ. 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ПРОГРАММА  ОПРЕДЕЛЯЕТ СОДЕРЖАНИЕ И ОРГАНИЗАЦИЮ ОБРАЗОВАТЕЛЬНОГО ПРОЦЕССА ДЛЯ ДЕТЕЙ ДОШКОЛЬНОГО ВОЗРАСТА И НАПРАВЛЕНА НА ФОРМИРОВАНИЕ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РЕЧЕВОМ РАЗВИТИИ ДЕТЕЙ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099" y="685802"/>
            <a:ext cx="7173205" cy="11429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/>
              <a:t>Адаптированная основная </a:t>
            </a:r>
            <a:r>
              <a:rPr lang="ru-RU" sz="2800" b="1" dirty="0"/>
              <a:t>образовательная программа дошкольного образования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6286544" cy="35863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800" u="sng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РАЗРАБОТАНА  НА ОСНОВЕ </a:t>
            </a:r>
            <a:br>
              <a:rPr lang="ru-RU" sz="1800" u="sng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- ФЕДЕРАЛЬНОГО ГОСУДАРСТВЕННОГО ОБРАЗОВАТЕЛЬНОГО СТАНДАРТА ДОШКОЛЬНОГО ОБРАЗОВАНИЯ (ПРИКАЗ МИНИСТЕРСТВА ОБРАЗОВАНИЯ И НАУКИ РОССИИ ОТ 17 ОКТЯБРЯ 2013 Г. № 1155, ЗАРЕГИСТРИРОВАН МИНЮСТОМ РОССИИ 14 НОЯБРЯ 2013 Г. № 30384)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u="sng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 С УЧЕТОМ:</a:t>
            </a:r>
            <a:br>
              <a:rPr lang="ru-RU" sz="1800" u="sng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-ПРИМЕРНОЙ АДАПТИРОВАННОЙ ОБРАЗОВАТЕЛЬНОЙ ПРОГРАММЫ ДОШКОЛЬНОГО ОБРАЗОВАНИЯ ДЕТЕЙ С ТЯЖЕЛЫМИ НАРУШЕНИЯМИ РЕЧИ, ОДОБРЕННОЙ РЕШЕНИЕМ ФЕДЕРАЛЬНОГО УЧЕБНО-МЕТОДИЧЕСКОГО ОБЪЕДИНЕНИЯ ОТ 7.12 2017Г,. ПРОТОКОЛ № 6/17.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  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285728"/>
            <a:ext cx="5744445" cy="11429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/>
              <a:t>Адаптированная основная </a:t>
            </a:r>
            <a:r>
              <a:rPr lang="ru-RU" sz="2800" b="1" dirty="0"/>
              <a:t>образовательная программа дошкольного </a:t>
            </a:r>
            <a:r>
              <a:rPr lang="ru-RU" sz="2800" b="1" dirty="0" smtClean="0"/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0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5"/>
            <a:ext cx="6000791" cy="4104456"/>
          </a:xfrm>
        </p:spPr>
        <p:txBody>
          <a:bodyPr>
            <a:normAutofit fontScale="90000"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</a:t>
            </a:r>
            <a:r>
              <a:rPr lang="ru-RU" sz="2000" b="1" dirty="0" smtClean="0"/>
              <a:t>имерной </a:t>
            </a:r>
            <a:r>
              <a:rPr lang="ru-RU" sz="2000" b="1" dirty="0" smtClean="0"/>
              <a:t>основной образовательной программы дошкольного образования «От рождения до школы» под ред. Н.Е. </a:t>
            </a:r>
            <a:r>
              <a:rPr lang="ru-RU" sz="2000" b="1" dirty="0" err="1" smtClean="0"/>
              <a:t>Вераксы</a:t>
            </a:r>
            <a:r>
              <a:rPr lang="ru-RU" sz="2000" b="1" dirty="0" smtClean="0"/>
              <a:t>, Т.С. Комаровой,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М.А</a:t>
            </a:r>
            <a:r>
              <a:rPr lang="ru-RU" sz="2000" b="1" dirty="0" smtClean="0"/>
              <a:t>. </a:t>
            </a:r>
            <a:r>
              <a:rPr lang="ru-RU" sz="2000" b="1" dirty="0" smtClean="0"/>
              <a:t>Васильевой.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Комплексной образовательной программы дошкольного образования для детей с тяжелыми нарушениями речи (ОНР) с 3 до 7 лет Н.В. </a:t>
            </a:r>
            <a:r>
              <a:rPr lang="ru-RU" sz="2000" b="1" dirty="0" err="1" smtClean="0"/>
              <a:t>Нищевой</a:t>
            </a:r>
            <a:r>
              <a:rPr lang="ru-RU" sz="2000" b="1" dirty="0" smtClean="0"/>
              <a:t>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Программы </a:t>
            </a:r>
            <a:r>
              <a:rPr lang="ru-RU" sz="2000" b="1" dirty="0" smtClean="0"/>
              <a:t>логопедической работы по преодолению общего недоразвития речи у детей </a:t>
            </a:r>
            <a:r>
              <a:rPr lang="ru-RU" sz="2000" b="1" dirty="0" smtClean="0"/>
              <a:t> </a:t>
            </a:r>
            <a:r>
              <a:rPr lang="ru-RU" sz="2000" b="1" dirty="0" smtClean="0"/>
              <a:t>Т. Б. Филичева, Г. В. Чиркина, Т.В. </a:t>
            </a:r>
            <a:r>
              <a:rPr lang="ru-RU" sz="2000" b="1" dirty="0" smtClean="0"/>
              <a:t>Туманова.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214291"/>
            <a:ext cx="6000792" cy="78581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Адаптированная основная </a:t>
            </a:r>
            <a:r>
              <a:rPr lang="ru-RU" b="1" dirty="0"/>
              <a:t>образовательная </a:t>
            </a:r>
            <a:r>
              <a:rPr lang="ru-RU" b="1" dirty="0" smtClean="0"/>
              <a:t>программа разработана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159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7790712" cy="51959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ОБЕСПЕЧЕНИЕ ВЫПОЛНЕНИЯ ТРЕБОВАНИЙ ФГОС ДО И ФГОС ДЛЯ ДЕТЕЙ С ОВЗ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790712" cy="5124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 реализация адаптированной основной образовательной программы; </a:t>
            </a:r>
          </a:p>
          <a:p>
            <a:r>
              <a:rPr lang="ru-RU" dirty="0" smtClean="0"/>
              <a:t>• коррекция недостатков психофизического развития детей с ТНР; </a:t>
            </a:r>
          </a:p>
          <a:p>
            <a:r>
              <a:rPr lang="ru-RU" dirty="0" smtClean="0"/>
              <a:t>• охрана и укрепление физического и психического детей с ТНР, в том числе их эмоционального благополучия; </a:t>
            </a:r>
          </a:p>
          <a:p>
            <a:r>
              <a:rPr lang="ru-RU" dirty="0" smtClean="0"/>
              <a:t>• обеспечение равных возможностей для полноценного развития ребенка с ТНР в период дошкольного детства независимо от места проживания, пола, социального статуса; </a:t>
            </a:r>
          </a:p>
          <a:p>
            <a:r>
              <a:rPr lang="ru-RU" dirty="0" smtClean="0"/>
              <a:t>•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ТНР;  </a:t>
            </a:r>
          </a:p>
          <a:p>
            <a:r>
              <a:rPr lang="ru-RU" dirty="0" smtClean="0"/>
              <a:t>•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ТНР; </a:t>
            </a:r>
          </a:p>
          <a:p>
            <a:r>
              <a:rPr lang="ru-RU" dirty="0" smtClean="0"/>
              <a:t>• обеспечение преемственности целей, задач и содержания дошкольного общего и начального общего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работы по коррекции речевых нарушений: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7647836" cy="5124472"/>
          </a:xfrm>
        </p:spPr>
        <p:txBody>
          <a:bodyPr>
            <a:normAutofit/>
          </a:bodyPr>
          <a:lstStyle/>
          <a:p>
            <a:r>
              <a:rPr lang="ru-RU" dirty="0" smtClean="0"/>
              <a:t>• устранение дефектов звукопроизношения и развитие фонематического слуха (способность осуществлять операции различения и узнавания фонем, составляющих звуковую оболочку слова); • формирование звуковой аналитико-синтетической деятельности, как предпосылки обучения грамоте; </a:t>
            </a:r>
          </a:p>
          <a:p>
            <a:r>
              <a:rPr lang="ru-RU" dirty="0" smtClean="0"/>
              <a:t>• уточнение, расширение и обогащение лексического запаса старших дошкольников с тяжелыми нарушениями речи; </a:t>
            </a:r>
          </a:p>
          <a:p>
            <a:r>
              <a:rPr lang="ru-RU" dirty="0" smtClean="0"/>
              <a:t>• формирование грамматического строя речи; </a:t>
            </a:r>
          </a:p>
          <a:p>
            <a:r>
              <a:rPr lang="ru-RU" dirty="0" smtClean="0"/>
              <a:t>• развитие связной речи старших дошкольников; </a:t>
            </a:r>
          </a:p>
          <a:p>
            <a:r>
              <a:rPr lang="ru-RU" dirty="0" smtClean="0"/>
              <a:t>• развитие коммуникативных умений, успешности в общении.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273</Words>
  <Application>Microsoft Office PowerPoint</Application>
  <PresentationFormat>Экран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Trebuchet MS</vt:lpstr>
      <vt:lpstr>Wingdings 3</vt:lpstr>
      <vt:lpstr>Грань</vt:lpstr>
      <vt:lpstr>Муниципальное дошкольное образовательное учреждение  «Детский сад № 36 Советского района Волгограда»</vt:lpstr>
      <vt:lpstr>  НОСИТ КОРРЕКЦИОННО-РАЗВИВАЮЩИЙ ХАРАКТЕР. ОНА ПРЕДНАЗНАЧЕНА ДЛЯ ОБУЧЕНИЯ И ВОСПИТАНИЯ ДЕТЕЙ 5-7 ЛЕТ С ТЯЖЕЛЫМИ НАРУШЕНИЯМИ РЕЧИ (ОНР), ЗАЧИСЛЕННЫХ В ГРУППУ КОМПЕНСИРУЮЩЕЙ ДОУ.   ПРОГРАММА  ОПРЕДЕЛЯЕТ СОДЕРЖАНИЕ И ОРГАНИЗАЦИЮ ОБРАЗОВАТЕЛЬНОГО ПРОЦЕССА ДЛЯ ДЕТЕЙ ДОШКОЛЬНОГО ВОЗРАСТА И НАПРАВЛЕНА НА ФОРМИРОВАНИЕ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РЕЧЕВОМ РАЗВИТИИ ДЕТЕЙ</vt:lpstr>
      <vt:lpstr>РАЗРАБОТАНА  НА ОСНОВЕ   - ФЕДЕРАЛЬНОГО ГОСУДАРСТВЕННОГО ОБРАЗОВАТЕЛЬНОГО СТАНДАРТА ДОШКОЛЬНОГО ОБРАЗОВАНИЯ (ПРИКАЗ МИНИСТЕРСТВА ОБРАЗОВАНИЯ И НАУКИ РОССИИ ОТ 17 ОКТЯБРЯ 2013 Г. № 1155, ЗАРЕГИСТРИРОВАН МИНЮСТОМ РОССИИ 14 НОЯБРЯ 2013 Г. № 30384)  И С УЧЕТОМ:   -ПРИМЕРНОЙ АДАПТИРОВАННОЙ ОБРАЗОВАТЕЛЬНОЙ ПРОГРАММЫ ДОШКОЛЬНОГО ОБРАЗОВАНИЯ ДЕТЕЙ С ТЯЖЕЛЫМИ НАРУШЕНИЯМИ РЕЧИ, ОДОБРЕННОЙ РЕШЕНИЕМ ФЕДЕРАЛЬНОГО УЧЕБНО-МЕТОДИЧЕСКОГО ОБЪЕДИНЕНИЯ ОТ 7.12 2017Г,. ПРОТОКОЛ № 6/17.    </vt:lpstr>
      <vt:lpstr>     Примерной основной образовательной программы дошкольного образования «От рождения до школы» под ред. Н.Е. Вераксы, Т.С. Комаровой,  М.А. Васильевой.  Комплексной образовательной программы дошкольного образования для детей с тяжелыми нарушениями речи (ОНР) с 3 до 7 лет Н.В. Нищевой.   Программы логопедической работы по преодолению общего недоразвития речи у детей  Т. Б. Филичева, Г. В. Чиркина, Т.В. Туманова.</vt:lpstr>
      <vt:lpstr>Цель  программы</vt:lpstr>
      <vt:lpstr>Задачи программы</vt:lpstr>
      <vt:lpstr>Задачи работы по коррекции речевых нарушений: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«Центр развития ребенка №12 Советского района Волгограда»</dc:title>
  <dc:creator>Andrey</dc:creator>
  <cp:lastModifiedBy>1</cp:lastModifiedBy>
  <cp:revision>3</cp:revision>
  <dcterms:created xsi:type="dcterms:W3CDTF">2021-11-02T17:51:48Z</dcterms:created>
  <dcterms:modified xsi:type="dcterms:W3CDTF">2022-03-05T06:51:15Z</dcterms:modified>
</cp:coreProperties>
</file>